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389AD-7B34-7B28-7273-A4CD17856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2D3A5FD-F41F-9CA8-E4BA-A5BFE81730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C3B65A-79E1-D2DB-A6B8-6511B1286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41687E-A0D0-AAA2-B06A-AA7ED86A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56A469-A71C-EE1D-CB21-999A5D8C4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17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C8131-259F-2CFF-8CD7-130D606F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6DE351-A3D4-BA6C-F82E-45D619279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AF2965-5DDF-8842-D27D-E3E344BE1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5D04D2-3EA8-9132-0E73-55077A71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8D159F-0052-10C6-C5D9-A95D8D6C2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47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1C4F1-2308-55E0-264C-E0BDD3DF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D635D5-88B8-6BE5-B8F6-38BA158DD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A246EE-BD31-E712-C0D2-00567A28D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9358E3-5A59-48F2-6F6E-1938036D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1058D9-4C62-5C77-124D-5EB02E46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23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DDFA70-8A4A-EA09-C7C9-128B0A7AB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C52E25-D344-3705-6D23-6F1802BE7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9FDF6C-FFD6-ECAC-92FB-774043203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E00A02A-171E-D118-FE80-724B858F3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B1C73D-8E74-37BB-BF8E-F1005ABDB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A54E56-0859-D4C6-D7DF-AA4DF9B6A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40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62EB1-0600-0409-1AC1-70F70070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5ECC6D-D442-0057-BB2D-68D5422C2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364DDE-0C32-6C83-B159-59A1759B2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FD6C149-DE0F-5DB1-01D1-08ED111B4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90BEDB9-8F59-EFE3-1F69-C7FEBDFAC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4978362-0AA0-3586-9888-006E422E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813CCAD-EDEB-8910-8B8B-5BD74B49D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C55CAF-436B-5F64-EE4E-8600BAE23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52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C092BC-EFF9-E89F-3A20-DA7FEC39B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6D7EED-3409-69FB-0051-75DE06F8F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1639B3-39D5-D6E8-298B-FEF0E558E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EFA077-315C-974F-AA67-B96385F05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71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667141-D9EA-C9DD-B3E6-3AEFB3D24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52C00C-D4C8-13B4-6DDB-94D6B90BA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406080-1145-8F06-956B-DBC30501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21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83C090-AEF7-84BD-791A-8EE3EB0C6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56D197-067B-41AA-E48F-F2D68C235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443D90-4B49-FE6C-2101-BD7E5F834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1A903D-74CC-C16E-367F-F6FA4B564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6B64AD-D0A9-B97D-8333-9A0E6DB56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34DB4F-B194-3EF3-A5E5-12EF79F02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552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FF819C-8B2E-0D26-B175-5B01F4DB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B5DECCB-50A6-FFFD-F93B-A59225BEE3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44F15D-2180-4526-EC71-0649F45C4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8FAB17-2E93-6573-525C-33A65D877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882A61-2E55-D67F-A6C6-9D486A9D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880EB7-83F6-21C2-A277-0048BF4D4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37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8B9DF-8491-D9F7-3F56-22E6133DD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850CCC-21BD-3E17-C4F0-408388089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32961A-F803-F86A-CCB5-EC7D26E48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85FCF5-601B-3302-3375-A5DCA2D3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424DF3-BD5C-863B-8E56-66CDC29DE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024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E464D2A-9789-8BE5-1D7B-1AEB81844F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18400BE-8E89-62D6-0A31-57F74BB8F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013FFA-48D3-A0B6-E5A8-369FADE7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1D9C6B-9EE2-F9A8-2F66-6C7743A6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E7D8BD-3C86-917B-2D8B-378DA3170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7875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4E573B7-BC77-B49A-9150-AB3F8E365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0506EE-3AF1-A801-3889-63E443A1B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9D606C-C399-1C4C-ECDA-4A2B3BA4F7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5DE7A-AD94-42D7-ACF7-D26AE0BC0E2E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AC06D0-3D0B-BB51-8970-DDDD116E0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0EF51A-DF72-4529-E069-4C795DE85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7B358-8CBB-4D9E-BDC8-632F1181F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635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1499F-500C-F646-B9D7-681F757C07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Chaine fonctionnelle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0D025D-7459-A05F-0FF8-8D1EE44AAE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43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9FC2F26-59D8-EE89-EF5E-26513EC36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277" y="1203390"/>
            <a:ext cx="8065512" cy="51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5910135-2A7D-8E69-710F-C96D52AF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DE805-9C7B-3861-A1FF-BCAEB144B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D6DDA8B-8705-8709-9921-49B9A726C49D}"/>
              </a:ext>
            </a:extLst>
          </p:cNvPr>
          <p:cNvSpPr/>
          <p:nvPr/>
        </p:nvSpPr>
        <p:spPr>
          <a:xfrm>
            <a:off x="3205113" y="4223208"/>
            <a:ext cx="1115508" cy="7254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r>
              <a:rPr lang="fr-FR" dirty="0"/>
              <a:t>Alimenter</a:t>
            </a:r>
          </a:p>
        </p:txBody>
      </p:sp>
    </p:spTree>
    <p:extLst>
      <p:ext uri="{BB962C8B-B14F-4D97-AF65-F5344CB8AC3E}">
        <p14:creationId xmlns:p14="http://schemas.microsoft.com/office/powerpoint/2010/main" val="423283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DE515-74F0-25A1-D640-73E703544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Alimenter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E063D6-5DB1-CB40-9355-9F980C237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Branchement batterie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4688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BFFAB6-E911-DE9F-1B5E-C0B0FC854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26B784E-5107-BBB8-649C-3CCDC7605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406" y="94865"/>
            <a:ext cx="4559661" cy="6082098"/>
          </a:xfrm>
        </p:spPr>
      </p:pic>
    </p:spTree>
    <p:extLst>
      <p:ext uri="{BB962C8B-B14F-4D97-AF65-F5344CB8AC3E}">
        <p14:creationId xmlns:p14="http://schemas.microsoft.com/office/powerpoint/2010/main" val="12203779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</Words>
  <Application>Microsoft Office PowerPoint</Application>
  <PresentationFormat>Grand écran</PresentationFormat>
  <Paragraphs>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Chaine fonctionnelle</vt:lpstr>
      <vt:lpstr>Présentation PowerPoint</vt:lpstr>
      <vt:lpstr>Alimenter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yassine elboudi</dc:creator>
  <cp:lastModifiedBy>yassine elboudi</cp:lastModifiedBy>
  <cp:revision>5</cp:revision>
  <dcterms:created xsi:type="dcterms:W3CDTF">2024-09-26T10:56:19Z</dcterms:created>
  <dcterms:modified xsi:type="dcterms:W3CDTF">2024-09-26T11:35:57Z</dcterms:modified>
</cp:coreProperties>
</file>