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E696-67FF-4915-A8BD-F13A75060123}" type="datetimeFigureOut">
              <a:rPr lang="fr-FR" smtClean="0"/>
              <a:t>22/05/2013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C8D5-DE8E-440F-81E5-AC544FA50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74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E696-67FF-4915-A8BD-F13A75060123}" type="datetimeFigureOut">
              <a:rPr lang="fr-FR" smtClean="0"/>
              <a:t>22/05/2013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C8D5-DE8E-440F-81E5-AC544FA50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01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E696-67FF-4915-A8BD-F13A75060123}" type="datetimeFigureOut">
              <a:rPr lang="fr-FR" smtClean="0"/>
              <a:t>22/05/2013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C8D5-DE8E-440F-81E5-AC544FA50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2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E696-67FF-4915-A8BD-F13A75060123}" type="datetimeFigureOut">
              <a:rPr lang="fr-FR" smtClean="0"/>
              <a:t>22/05/2013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C8D5-DE8E-440F-81E5-AC544FA50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54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E696-67FF-4915-A8BD-F13A75060123}" type="datetimeFigureOut">
              <a:rPr lang="fr-FR" smtClean="0"/>
              <a:t>22/05/2013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C8D5-DE8E-440F-81E5-AC544FA50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36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E696-67FF-4915-A8BD-F13A75060123}" type="datetimeFigureOut">
              <a:rPr lang="fr-FR" smtClean="0"/>
              <a:t>22/05/2013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C8D5-DE8E-440F-81E5-AC544FA50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40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E696-67FF-4915-A8BD-F13A75060123}" type="datetimeFigureOut">
              <a:rPr lang="fr-FR" smtClean="0"/>
              <a:t>22/05/2013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C8D5-DE8E-440F-81E5-AC544FA50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29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E696-67FF-4915-A8BD-F13A75060123}" type="datetimeFigureOut">
              <a:rPr lang="fr-FR" smtClean="0"/>
              <a:t>22/05/2013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C8D5-DE8E-440F-81E5-AC544FA50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28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E696-67FF-4915-A8BD-F13A75060123}" type="datetimeFigureOut">
              <a:rPr lang="fr-FR" smtClean="0"/>
              <a:t>22/05/2013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C8D5-DE8E-440F-81E5-AC544FA50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28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E696-67FF-4915-A8BD-F13A75060123}" type="datetimeFigureOut">
              <a:rPr lang="fr-FR" smtClean="0"/>
              <a:t>22/05/2013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C8D5-DE8E-440F-81E5-AC544FA50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27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E696-67FF-4915-A8BD-F13A75060123}" type="datetimeFigureOut">
              <a:rPr lang="fr-FR" smtClean="0"/>
              <a:t>22/05/2013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C8D5-DE8E-440F-81E5-AC544FA50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63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1E696-67FF-4915-A8BD-F13A75060123}" type="datetimeFigureOut">
              <a:rPr lang="fr-FR" smtClean="0"/>
              <a:t>22/05/2013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C8D5-DE8E-440F-81E5-AC544FA50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32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rban.youvox.fr/IMG/jpg/4EMECOUVCOULEUR2.jpg"/>
          <p:cNvPicPr/>
          <p:nvPr/>
        </p:nvPicPr>
        <p:blipFill rotWithShape="1">
          <a:blip r:embed="rId2" cstate="print"/>
          <a:srcRect b="-17908"/>
          <a:stretch/>
        </p:blipFill>
        <p:spPr bwMode="auto">
          <a:xfrm>
            <a:off x="971600" y="1755846"/>
            <a:ext cx="7344816" cy="5129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fr-FR" dirty="0" smtClean="0"/>
              <a:t>Bac S-SI</a:t>
            </a:r>
            <a:br>
              <a:rPr lang="fr-FR" dirty="0" smtClean="0"/>
            </a:br>
            <a:r>
              <a:rPr lang="fr-FR" dirty="0" smtClean="0"/>
              <a:t>Projet pluridisciplinaire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40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05" y="0"/>
            <a:ext cx="2898095" cy="246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0" y="404664"/>
            <a:ext cx="8229600" cy="1143000"/>
          </a:xfrm>
        </p:spPr>
        <p:txBody>
          <a:bodyPr/>
          <a:lstStyle/>
          <a:p>
            <a:r>
              <a:rPr lang="fr-FR" dirty="0" smtClean="0"/>
              <a:t>Contexte: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6831"/>
          </a:xfrm>
        </p:spPr>
        <p:txBody>
          <a:bodyPr>
            <a:normAutofit/>
          </a:bodyPr>
          <a:lstStyle/>
          <a:p>
            <a:r>
              <a:rPr lang="fr-FR" dirty="0" smtClean="0"/>
              <a:t>70 heures de projet de Septembre à Mai</a:t>
            </a:r>
          </a:p>
          <a:p>
            <a:r>
              <a:rPr lang="fr-FR" dirty="0" smtClean="0"/>
              <a:t>Groupes composés de 3 à 5 élèves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ea typeface="Calibri"/>
                <a:cs typeface="Times New Roman"/>
              </a:rPr>
              <a:t>¼ de la note de sciences de </a:t>
            </a:r>
            <a:r>
              <a:rPr lang="fr-FR" dirty="0" smtClean="0">
                <a:ea typeface="Calibri"/>
                <a:cs typeface="Times New Roman"/>
              </a:rPr>
              <a:t>l’ingénieur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51520" y="359746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But: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4653136"/>
            <a:ext cx="8229600" cy="17001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Le projet doit permettre de répondre aux enjeux scientifiques du monde contemporain dans les domaines de l’habitat, de l’énergie, des transports, de la santé, de l’alimentation, des loisirs, 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40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du projet: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Mobiliser des compétences pluridisciplinaires</a:t>
            </a:r>
          </a:p>
          <a:p>
            <a:r>
              <a:rPr lang="fr-FR" dirty="0" smtClean="0"/>
              <a:t>Solliciter des démarches de créativité</a:t>
            </a:r>
          </a:p>
          <a:p>
            <a:r>
              <a:rPr lang="fr-FR" dirty="0" smtClean="0"/>
              <a:t>Favoriser le travail en groupe;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26" y="3356992"/>
            <a:ext cx="4191709" cy="314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62164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5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1143000"/>
          </a:xfrm>
        </p:spPr>
        <p:txBody>
          <a:bodyPr/>
          <a:lstStyle/>
          <a:p>
            <a:r>
              <a:rPr lang="fr-FR" dirty="0" smtClean="0"/>
              <a:t>Déroulement du projet: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 rotWithShape="1">
          <a:blip r:embed="rId2"/>
          <a:srcRect l="32078" t="17427" r="9387" b="8729"/>
          <a:stretch/>
        </p:blipFill>
        <p:spPr bwMode="auto">
          <a:xfrm>
            <a:off x="395536" y="1132114"/>
            <a:ext cx="8496944" cy="5725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3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80" y="5124060"/>
            <a:ext cx="4901852" cy="15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Exemples de projets réalisés au lycée: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099" y="1340768"/>
            <a:ext cx="1267340" cy="211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7553" y="1448765"/>
            <a:ext cx="1440160" cy="123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39" y="3501008"/>
            <a:ext cx="2627561" cy="262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11560" y="1402081"/>
            <a:ext cx="4495285" cy="4525963"/>
          </a:xfrm>
        </p:spPr>
        <p:txBody>
          <a:bodyPr/>
          <a:lstStyle/>
          <a:p>
            <a:r>
              <a:rPr lang="fr-FR" dirty="0" smtClean="0"/>
              <a:t>Stabilisateur de caméra pour le </a:t>
            </a:r>
            <a:r>
              <a:rPr lang="fr-FR" dirty="0" err="1" smtClean="0"/>
              <a:t>Segway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Création d’une interface pour que le tapis de course suive un profil de course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10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Exemples de projets réalisés au lycée: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/>
          <a:lstStyle/>
          <a:p>
            <a:r>
              <a:rPr lang="fr-FR" dirty="0"/>
              <a:t>Création d’un support de vidéoprojecteur pour augmenter les sensations dans un simulateur de vol (projet en lien avec l’école des mines)</a:t>
            </a:r>
          </a:p>
          <a:p>
            <a:endParaRPr lang="fr-FR" dirty="0" smtClean="0"/>
          </a:p>
          <a:p>
            <a:r>
              <a:rPr lang="fr-FR" dirty="0"/>
              <a:t>Pilotage à distance d’un bras robotisé à l’aide d’une « Kinect 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13"/>
          <a:stretch/>
        </p:blipFill>
        <p:spPr bwMode="auto">
          <a:xfrm>
            <a:off x="6286500" y="1196752"/>
            <a:ext cx="2857500" cy="234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1" r="13825"/>
          <a:stretch/>
        </p:blipFill>
        <p:spPr bwMode="auto">
          <a:xfrm>
            <a:off x="6127576" y="4119127"/>
            <a:ext cx="2996952" cy="154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71"/>
          <a:stretch/>
        </p:blipFill>
        <p:spPr bwMode="auto">
          <a:xfrm>
            <a:off x="6588224" y="5021932"/>
            <a:ext cx="1450876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3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Exemples de projets réalisés au lycée: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Amélioration d’un lanceur de balles de tennis pour qu’il envoie de façon aléatoire des balles de tennis dans tout le </a:t>
            </a:r>
            <a:r>
              <a:rPr lang="fr-FR" dirty="0" smtClean="0"/>
              <a:t>cours</a:t>
            </a:r>
          </a:p>
          <a:p>
            <a:endParaRPr lang="fr-FR" dirty="0"/>
          </a:p>
          <a:p>
            <a:r>
              <a:rPr lang="fr-FR" dirty="0"/>
              <a:t>Création d’un robot mobile déposant un triangle de signalisation sur le bas-côté de la route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5990" r="7812" b="3906"/>
          <a:stretch/>
        </p:blipFill>
        <p:spPr bwMode="auto">
          <a:xfrm>
            <a:off x="6372200" y="2132856"/>
            <a:ext cx="263141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17948"/>
            <a:ext cx="2627784" cy="118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5144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48572"/>
            <a:ext cx="1716224" cy="17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/>
          <a:lstStyle/>
          <a:p>
            <a:r>
              <a:rPr lang="fr-FR" dirty="0" smtClean="0"/>
              <a:t>Travail à réaliser: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fr-FR" dirty="0" smtClean="0"/>
              <a:t>Trouver 3 idées de projets réalistes</a:t>
            </a:r>
          </a:p>
          <a:p>
            <a:r>
              <a:rPr lang="fr-FR" dirty="0" smtClean="0"/>
              <a:t>Pour chaque projet, indiquer:</a:t>
            </a:r>
          </a:p>
          <a:p>
            <a:pPr lvl="1"/>
            <a:r>
              <a:rPr lang="fr-FR" dirty="0" smtClean="0"/>
              <a:t>L’énoncé général du besoin,</a:t>
            </a:r>
          </a:p>
          <a:p>
            <a:pPr lvl="1"/>
            <a:r>
              <a:rPr lang="fr-FR" dirty="0" smtClean="0"/>
              <a:t>Le matériel nécessaire,</a:t>
            </a:r>
          </a:p>
          <a:p>
            <a:pPr lvl="1"/>
            <a:r>
              <a:rPr lang="fr-FR" dirty="0" smtClean="0"/>
              <a:t>Le coût approximatif,</a:t>
            </a:r>
          </a:p>
          <a:p>
            <a:pPr lvl="1"/>
            <a:r>
              <a:rPr lang="fr-FR" dirty="0" smtClean="0"/>
              <a:t>La pluridisciplinarité,</a:t>
            </a:r>
          </a:p>
          <a:p>
            <a:pPr lvl="1"/>
            <a:r>
              <a:rPr lang="fr-FR" dirty="0" smtClean="0"/>
              <a:t>Le travail à réaliser par chaque élève du groupe.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701" y="36316"/>
            <a:ext cx="2978299" cy="281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5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239</Words>
  <Application>Microsoft Office PowerPoint</Application>
  <PresentationFormat>Affichage à l'écran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Bac S-SI Projet pluridisciplinaire</vt:lpstr>
      <vt:lpstr>Contexte:</vt:lpstr>
      <vt:lpstr>Objectifs du projet:</vt:lpstr>
      <vt:lpstr>Déroulement du projet:</vt:lpstr>
      <vt:lpstr>Exemples de projets réalisés au lycée:</vt:lpstr>
      <vt:lpstr>Exemples de projets réalisés au lycée:</vt:lpstr>
      <vt:lpstr>Exemples de projets réalisés au lycée:</vt:lpstr>
      <vt:lpstr>Travail à réaliser: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 S-SI Projet pluridisciplinaire</dc:title>
  <dc:creator>Launay</dc:creator>
  <cp:lastModifiedBy>Launay</cp:lastModifiedBy>
  <cp:revision>13</cp:revision>
  <dcterms:created xsi:type="dcterms:W3CDTF">2013-05-22T14:39:17Z</dcterms:created>
  <dcterms:modified xsi:type="dcterms:W3CDTF">2013-05-22T16:32:30Z</dcterms:modified>
</cp:coreProperties>
</file>