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56" r:id="rId5"/>
    <p:sldId id="258"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49BBE3-1588-40F0-8AA1-5493094F4EF7}" type="datetimeFigureOut">
              <a:rPr lang="fr-FR" smtClean="0"/>
              <a:pPr/>
              <a:t>19/04/2013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D5958F6-1233-479E-8CF1-F6B6D7C29FA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9BBE3-1588-40F0-8AA1-5493094F4EF7}" type="datetimeFigureOut">
              <a:rPr lang="fr-FR" smtClean="0"/>
              <a:pPr/>
              <a:t>19/04/2013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958F6-1233-479E-8CF1-F6B6D7C29FA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Mise en situation</a:t>
            </a:r>
            <a:endParaRPr lang="fr-FR" sz="3600" b="1" dirty="0"/>
          </a:p>
        </p:txBody>
      </p:sp>
      <p:pic>
        <p:nvPicPr>
          <p:cNvPr id="9" name="Picture 2" descr="http://www.woueb.net/wp-content/uploads/2010/09/parrot-drone-ar_3.jpg"/>
          <p:cNvPicPr>
            <a:picLocks noChangeAspect="1" noChangeArrowheads="1"/>
          </p:cNvPicPr>
          <p:nvPr/>
        </p:nvPicPr>
        <p:blipFill>
          <a:blip r:embed="rId2" cstate="print"/>
          <a:srcRect/>
          <a:stretch>
            <a:fillRect/>
          </a:stretch>
        </p:blipFill>
        <p:spPr bwMode="auto">
          <a:xfrm>
            <a:off x="395536" y="1916832"/>
            <a:ext cx="3168352" cy="1564073"/>
          </a:xfrm>
          <a:prstGeom prst="rect">
            <a:avLst/>
          </a:prstGeom>
          <a:noFill/>
        </p:spPr>
      </p:pic>
      <p:sp>
        <p:nvSpPr>
          <p:cNvPr id="12" name="ZoneTexte 11"/>
          <p:cNvSpPr txBox="1"/>
          <p:nvPr/>
        </p:nvSpPr>
        <p:spPr>
          <a:xfrm>
            <a:off x="3923928" y="1988840"/>
            <a:ext cx="4680520" cy="923330"/>
          </a:xfrm>
          <a:prstGeom prst="rect">
            <a:avLst/>
          </a:prstGeom>
          <a:noFill/>
        </p:spPr>
        <p:txBody>
          <a:bodyPr wrap="square" rtlCol="0">
            <a:spAutoFit/>
          </a:bodyPr>
          <a:lstStyle/>
          <a:p>
            <a:r>
              <a:rPr lang="fr-FR" dirty="0" smtClean="0"/>
              <a:t>Le drone est un </a:t>
            </a:r>
            <a:r>
              <a:rPr lang="fr-FR" dirty="0" err="1" smtClean="0"/>
              <a:t>quadricopteur</a:t>
            </a:r>
            <a:r>
              <a:rPr lang="fr-FR" dirty="0" smtClean="0"/>
              <a:t>, qui embarque une caméra. L’appareil se pilote depuis l’écran de son téléphone ou de sa tablette.</a:t>
            </a:r>
          </a:p>
        </p:txBody>
      </p:sp>
      <p:pic>
        <p:nvPicPr>
          <p:cNvPr id="3074" name="Picture 2" descr="http://www.technobuffalo.com/wp-content/uploads/2012/12/ipad-mini-scaled-1.jpg"/>
          <p:cNvPicPr>
            <a:picLocks noChangeAspect="1" noChangeArrowheads="1"/>
          </p:cNvPicPr>
          <p:nvPr/>
        </p:nvPicPr>
        <p:blipFill>
          <a:blip r:embed="rId3" cstate="print"/>
          <a:srcRect/>
          <a:stretch>
            <a:fillRect/>
          </a:stretch>
        </p:blipFill>
        <p:spPr bwMode="auto">
          <a:xfrm>
            <a:off x="5940152" y="3573016"/>
            <a:ext cx="2228577" cy="2228578"/>
          </a:xfrm>
          <a:prstGeom prst="rect">
            <a:avLst/>
          </a:prstGeom>
          <a:noFill/>
        </p:spPr>
      </p:pic>
      <p:sp>
        <p:nvSpPr>
          <p:cNvPr id="22" name="ZoneTexte 21"/>
          <p:cNvSpPr txBox="1"/>
          <p:nvPr/>
        </p:nvSpPr>
        <p:spPr>
          <a:xfrm>
            <a:off x="611560" y="4437112"/>
            <a:ext cx="4680520" cy="646331"/>
          </a:xfrm>
          <a:prstGeom prst="rect">
            <a:avLst/>
          </a:prstGeom>
          <a:noFill/>
        </p:spPr>
        <p:txBody>
          <a:bodyPr wrap="square" rtlCol="0">
            <a:spAutoFit/>
          </a:bodyPr>
          <a:lstStyle/>
          <a:p>
            <a:r>
              <a:rPr lang="fr-FR" dirty="0" smtClean="0"/>
              <a:t>Pour communiquer avec lui, il faut créer un </a:t>
            </a:r>
            <a:r>
              <a:rPr lang="fr-FR" b="1" dirty="0" smtClean="0"/>
              <a:t>réseau wifi </a:t>
            </a:r>
            <a:r>
              <a:rPr lang="fr-FR" dirty="0" smtClean="0"/>
              <a:t>entre la tablette et le drone.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Mise en situation</a:t>
            </a:r>
            <a:endParaRPr lang="fr-FR" sz="3600" b="1" dirty="0"/>
          </a:p>
        </p:txBody>
      </p:sp>
      <p:pic>
        <p:nvPicPr>
          <p:cNvPr id="11" name="Picture 6" descr="http://www.robotshop.com/content/images/rb-wow-23-rovio-elevated.jpg"/>
          <p:cNvPicPr>
            <a:picLocks noChangeAspect="1" noChangeArrowheads="1"/>
          </p:cNvPicPr>
          <p:nvPr/>
        </p:nvPicPr>
        <p:blipFill>
          <a:blip r:embed="rId2" cstate="print"/>
          <a:srcRect/>
          <a:stretch>
            <a:fillRect/>
          </a:stretch>
        </p:blipFill>
        <p:spPr bwMode="auto">
          <a:xfrm>
            <a:off x="467543" y="1484784"/>
            <a:ext cx="2626173" cy="2232248"/>
          </a:xfrm>
          <a:prstGeom prst="rect">
            <a:avLst/>
          </a:prstGeom>
          <a:noFill/>
        </p:spPr>
      </p:pic>
      <p:sp>
        <p:nvSpPr>
          <p:cNvPr id="12" name="ZoneTexte 11"/>
          <p:cNvSpPr txBox="1"/>
          <p:nvPr/>
        </p:nvSpPr>
        <p:spPr>
          <a:xfrm>
            <a:off x="3851920" y="1340768"/>
            <a:ext cx="4248472" cy="1477328"/>
          </a:xfrm>
          <a:prstGeom prst="rect">
            <a:avLst/>
          </a:prstGeom>
          <a:noFill/>
        </p:spPr>
        <p:txBody>
          <a:bodyPr wrap="square" rtlCol="0">
            <a:spAutoFit/>
          </a:bodyPr>
          <a:lstStyle/>
          <a:p>
            <a:r>
              <a:rPr lang="fr-FR" dirty="0" smtClean="0"/>
              <a:t>Le robot espion ROVIO est une webcam mobile sans fil qui vous permet de voir, d'entendre, de parler et de vous déplacer chez vous (ou ailleurs) depuis n'importe quel point de la planète </a:t>
            </a:r>
          </a:p>
        </p:txBody>
      </p:sp>
      <p:sp>
        <p:nvSpPr>
          <p:cNvPr id="14" name="ZoneTexte 13"/>
          <p:cNvSpPr txBox="1"/>
          <p:nvPr/>
        </p:nvSpPr>
        <p:spPr>
          <a:xfrm>
            <a:off x="467544" y="4365104"/>
            <a:ext cx="5112568" cy="923330"/>
          </a:xfrm>
          <a:prstGeom prst="rect">
            <a:avLst/>
          </a:prstGeom>
          <a:noFill/>
        </p:spPr>
        <p:txBody>
          <a:bodyPr wrap="square" rtlCol="0">
            <a:spAutoFit/>
          </a:bodyPr>
          <a:lstStyle/>
          <a:p>
            <a:r>
              <a:rPr lang="fr-FR" dirty="0" smtClean="0"/>
              <a:t>Le robot ROVIO se connecte directement au </a:t>
            </a:r>
            <a:r>
              <a:rPr lang="fr-FR" b="1" dirty="0" smtClean="0"/>
              <a:t>réseau </a:t>
            </a:r>
            <a:r>
              <a:rPr lang="fr-FR" b="1" dirty="0" err="1" smtClean="0"/>
              <a:t>WiFi</a:t>
            </a:r>
            <a:r>
              <a:rPr lang="fr-FR" b="1" dirty="0" smtClean="0"/>
              <a:t> </a:t>
            </a:r>
            <a:r>
              <a:rPr lang="fr-FR" dirty="0" smtClean="0"/>
              <a:t>. Vous pouvez donc l'utiliser depuis n'importe quel accès internet dans le monde </a:t>
            </a:r>
            <a:endParaRPr lang="fr-FR" dirty="0"/>
          </a:p>
        </p:txBody>
      </p:sp>
      <p:pic>
        <p:nvPicPr>
          <p:cNvPr id="17410" name="Picture 2" descr="http://pcdor.ma/media/catalog/product/p/c/pcdor-m70e.jpg"/>
          <p:cNvPicPr>
            <a:picLocks noChangeAspect="1" noChangeArrowheads="1"/>
          </p:cNvPicPr>
          <p:nvPr/>
        </p:nvPicPr>
        <p:blipFill>
          <a:blip r:embed="rId3" cstate="print"/>
          <a:srcRect/>
          <a:stretch>
            <a:fillRect/>
          </a:stretch>
        </p:blipFill>
        <p:spPr bwMode="auto">
          <a:xfrm>
            <a:off x="5508104" y="3140968"/>
            <a:ext cx="3040337" cy="252028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Mise en situation</a:t>
            </a:r>
            <a:endParaRPr lang="fr-FR" sz="3600" b="1" dirty="0"/>
          </a:p>
        </p:txBody>
      </p:sp>
      <p:sp>
        <p:nvSpPr>
          <p:cNvPr id="12" name="ZoneTexte 11"/>
          <p:cNvSpPr txBox="1"/>
          <p:nvPr/>
        </p:nvSpPr>
        <p:spPr>
          <a:xfrm>
            <a:off x="3851920" y="1340768"/>
            <a:ext cx="4248472" cy="923330"/>
          </a:xfrm>
          <a:prstGeom prst="rect">
            <a:avLst/>
          </a:prstGeom>
          <a:noFill/>
        </p:spPr>
        <p:txBody>
          <a:bodyPr wrap="square" rtlCol="0">
            <a:spAutoFit/>
          </a:bodyPr>
          <a:lstStyle/>
          <a:p>
            <a:r>
              <a:rPr lang="fr-FR" dirty="0" smtClean="0"/>
              <a:t>C’est une barrière de télépéage, qui s’ouvre au moment du passage des automobilistes sur l’autoroute.</a:t>
            </a:r>
          </a:p>
        </p:txBody>
      </p:sp>
      <p:sp>
        <p:nvSpPr>
          <p:cNvPr id="14" name="ZoneTexte 13"/>
          <p:cNvSpPr txBox="1"/>
          <p:nvPr/>
        </p:nvSpPr>
        <p:spPr>
          <a:xfrm>
            <a:off x="467544" y="4365104"/>
            <a:ext cx="5112568" cy="923330"/>
          </a:xfrm>
          <a:prstGeom prst="rect">
            <a:avLst/>
          </a:prstGeom>
          <a:noFill/>
        </p:spPr>
        <p:txBody>
          <a:bodyPr wrap="square" rtlCol="0">
            <a:spAutoFit/>
          </a:bodyPr>
          <a:lstStyle/>
          <a:p>
            <a:r>
              <a:rPr lang="fr-FR" dirty="0" smtClean="0"/>
              <a:t>Pour des raisons de maintenance, cette barrière peut être connectée à un </a:t>
            </a:r>
            <a:r>
              <a:rPr lang="fr-FR" b="1" dirty="0" smtClean="0"/>
              <a:t>réseau local</a:t>
            </a:r>
            <a:r>
              <a:rPr lang="fr-FR" dirty="0" smtClean="0"/>
              <a:t>, afin d’être pilotée à distance.</a:t>
            </a:r>
            <a:endParaRPr lang="fr-FR" dirty="0"/>
          </a:p>
        </p:txBody>
      </p:sp>
      <p:pic>
        <p:nvPicPr>
          <p:cNvPr id="17410" name="Picture 2" descr="http://pcdor.ma/media/catalog/product/p/c/pcdor-m70e.jpg"/>
          <p:cNvPicPr>
            <a:picLocks noChangeAspect="1" noChangeArrowheads="1"/>
          </p:cNvPicPr>
          <p:nvPr/>
        </p:nvPicPr>
        <p:blipFill>
          <a:blip r:embed="rId2" cstate="print"/>
          <a:srcRect/>
          <a:stretch>
            <a:fillRect/>
          </a:stretch>
        </p:blipFill>
        <p:spPr bwMode="auto">
          <a:xfrm>
            <a:off x="5508104" y="3140968"/>
            <a:ext cx="3040337" cy="2520280"/>
          </a:xfrm>
          <a:prstGeom prst="rect">
            <a:avLst/>
          </a:prstGeom>
          <a:noFill/>
        </p:spPr>
      </p:pic>
      <p:pic>
        <p:nvPicPr>
          <p:cNvPr id="7" name="Picture 4" descr="http://www.ac-grenoble.fr/comptesimbriques/disciplines/sti-indus/s-si/images/stories/barriere_complete.gif"/>
          <p:cNvPicPr>
            <a:picLocks noChangeAspect="1" noChangeArrowheads="1"/>
          </p:cNvPicPr>
          <p:nvPr/>
        </p:nvPicPr>
        <p:blipFill>
          <a:blip r:embed="rId3" cstate="print"/>
          <a:srcRect/>
          <a:stretch>
            <a:fillRect/>
          </a:stretch>
        </p:blipFill>
        <p:spPr bwMode="auto">
          <a:xfrm>
            <a:off x="539552" y="1196752"/>
            <a:ext cx="2448272" cy="262549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0"/>
            <a:ext cx="7772400" cy="1470025"/>
          </a:xfrm>
        </p:spPr>
        <p:txBody>
          <a:bodyPr>
            <a:normAutofit/>
          </a:bodyPr>
          <a:lstStyle/>
          <a:p>
            <a:r>
              <a:rPr lang="fr-FR" sz="3600" b="1" dirty="0" smtClean="0"/>
              <a:t>Problématique</a:t>
            </a:r>
            <a:endParaRPr lang="fr-FR" sz="3600" b="1" dirty="0"/>
          </a:p>
        </p:txBody>
      </p:sp>
      <p:pic>
        <p:nvPicPr>
          <p:cNvPr id="4098" name="Picture 2" descr="http://www.woueb.net/wp-content/uploads/2010/09/parrot-drone-ar_3.jpg"/>
          <p:cNvPicPr>
            <a:picLocks noChangeAspect="1" noChangeArrowheads="1"/>
          </p:cNvPicPr>
          <p:nvPr/>
        </p:nvPicPr>
        <p:blipFill>
          <a:blip r:embed="rId2" cstate="print"/>
          <a:srcRect/>
          <a:stretch>
            <a:fillRect/>
          </a:stretch>
        </p:blipFill>
        <p:spPr bwMode="auto">
          <a:xfrm>
            <a:off x="3059832" y="2996952"/>
            <a:ext cx="2633337" cy="1299960"/>
          </a:xfrm>
          <a:prstGeom prst="rect">
            <a:avLst/>
          </a:prstGeom>
          <a:noFill/>
        </p:spPr>
      </p:pic>
      <p:pic>
        <p:nvPicPr>
          <p:cNvPr id="4100" name="Picture 4" descr="http://www.ac-grenoble.fr/comptesimbriques/disciplines/sti-indus/s-si/images/stories/barriere_complete.gif"/>
          <p:cNvPicPr>
            <a:picLocks noChangeAspect="1" noChangeArrowheads="1"/>
          </p:cNvPicPr>
          <p:nvPr/>
        </p:nvPicPr>
        <p:blipFill>
          <a:blip r:embed="rId3" cstate="print"/>
          <a:srcRect/>
          <a:stretch>
            <a:fillRect/>
          </a:stretch>
        </p:blipFill>
        <p:spPr bwMode="auto">
          <a:xfrm>
            <a:off x="539552" y="1196752"/>
            <a:ext cx="2448272" cy="2625494"/>
          </a:xfrm>
          <a:prstGeom prst="rect">
            <a:avLst/>
          </a:prstGeom>
          <a:noFill/>
        </p:spPr>
      </p:pic>
      <p:pic>
        <p:nvPicPr>
          <p:cNvPr id="4102" name="Picture 6" descr="http://www.robotshop.com/content/images/rb-wow-23-rovio-elevated.jpg"/>
          <p:cNvPicPr>
            <a:picLocks noChangeAspect="1" noChangeArrowheads="1"/>
          </p:cNvPicPr>
          <p:nvPr/>
        </p:nvPicPr>
        <p:blipFill>
          <a:blip r:embed="rId4" cstate="print"/>
          <a:srcRect/>
          <a:stretch>
            <a:fillRect/>
          </a:stretch>
        </p:blipFill>
        <p:spPr bwMode="auto">
          <a:xfrm>
            <a:off x="5652120" y="1196752"/>
            <a:ext cx="2950139" cy="2507620"/>
          </a:xfrm>
          <a:prstGeom prst="rect">
            <a:avLst/>
          </a:prstGeom>
          <a:noFill/>
        </p:spPr>
      </p:pic>
      <p:sp>
        <p:nvSpPr>
          <p:cNvPr id="11" name="Rectangle 10"/>
          <p:cNvSpPr/>
          <p:nvPr/>
        </p:nvSpPr>
        <p:spPr>
          <a:xfrm>
            <a:off x="1475656" y="4653136"/>
            <a:ext cx="6480720" cy="1200329"/>
          </a:xfrm>
          <a:prstGeom prst="rect">
            <a:avLst/>
          </a:prstGeom>
        </p:spPr>
        <p:txBody>
          <a:bodyPr wrap="square">
            <a:spAutoFit/>
          </a:bodyPr>
          <a:lstStyle/>
          <a:p>
            <a:pPr algn="ctr"/>
            <a:r>
              <a:rPr lang="fr-FR" sz="3600" b="1" dirty="0" smtClean="0">
                <a:solidFill>
                  <a:srgbClr val="FF0000"/>
                </a:solidFill>
              </a:rPr>
              <a:t>Comment peut-on communiquer avec ces différents systèmes?</a:t>
            </a:r>
            <a:endParaRPr lang="fr-FR" sz="36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t>Présentation des activités</a:t>
            </a:r>
            <a:endParaRPr lang="fr-FR" b="1" dirty="0"/>
          </a:p>
        </p:txBody>
      </p:sp>
      <p:sp>
        <p:nvSpPr>
          <p:cNvPr id="3" name="Espace réservé du contenu 2"/>
          <p:cNvSpPr>
            <a:spLocks noGrp="1"/>
          </p:cNvSpPr>
          <p:nvPr>
            <p:ph idx="1"/>
          </p:nvPr>
        </p:nvSpPr>
        <p:spPr>
          <a:xfrm>
            <a:off x="1043608" y="1600200"/>
            <a:ext cx="7643192" cy="4525963"/>
          </a:xfrm>
        </p:spPr>
        <p:txBody>
          <a:bodyPr>
            <a:normAutofit fontScale="92500" lnSpcReduction="20000"/>
          </a:bodyPr>
          <a:lstStyle/>
          <a:p>
            <a:r>
              <a:rPr lang="fr-FR" dirty="0" smtClean="0"/>
              <a:t>Découverte des réseaux informatiques</a:t>
            </a:r>
          </a:p>
          <a:p>
            <a:pPr>
              <a:buFont typeface="Symbol" pitchFamily="18" charset="2"/>
              <a:buChar char="Þ"/>
            </a:pPr>
            <a:r>
              <a:rPr lang="fr-FR" dirty="0" smtClean="0"/>
              <a:t>Synthèse</a:t>
            </a:r>
          </a:p>
          <a:p>
            <a:pPr>
              <a:buFont typeface="Symbol" pitchFamily="18" charset="2"/>
              <a:buChar char="Þ"/>
            </a:pPr>
            <a:endParaRPr lang="fr-FR" dirty="0" smtClean="0"/>
          </a:p>
          <a:p>
            <a:r>
              <a:rPr lang="fr-FR" dirty="0" smtClean="0"/>
              <a:t>Application </a:t>
            </a:r>
            <a:r>
              <a:rPr lang="fr-FR" dirty="0" smtClean="0"/>
              <a:t>sur la barrière, le robot </a:t>
            </a:r>
            <a:r>
              <a:rPr lang="fr-FR" dirty="0" err="1" smtClean="0"/>
              <a:t>rovio</a:t>
            </a:r>
            <a:r>
              <a:rPr lang="fr-FR" dirty="0" smtClean="0"/>
              <a:t> et le drone </a:t>
            </a:r>
            <a:endParaRPr lang="fr-FR" dirty="0" smtClean="0"/>
          </a:p>
          <a:p>
            <a:endParaRPr lang="fr-FR" dirty="0"/>
          </a:p>
          <a:p>
            <a:r>
              <a:rPr lang="fr-FR" dirty="0" smtClean="0"/>
              <a:t>Pour aller plus loin sur les réseaux et les bus de terrain : </a:t>
            </a:r>
            <a:endParaRPr lang="fr-FR" dirty="0" smtClean="0"/>
          </a:p>
          <a:p>
            <a:pPr lvl="1"/>
            <a:r>
              <a:rPr lang="fr-FR" dirty="0" smtClean="0"/>
              <a:t>Le BUS CAN</a:t>
            </a:r>
          </a:p>
          <a:p>
            <a:pPr lvl="1"/>
            <a:r>
              <a:rPr lang="fr-FR" dirty="0" smtClean="0"/>
              <a:t>Le MODBUS</a:t>
            </a:r>
            <a:r>
              <a:rPr lang="fr-FR"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195</Words>
  <Application>Microsoft Office PowerPoint</Application>
  <PresentationFormat>Affichage à l'écran (4:3)</PresentationFormat>
  <Paragraphs>20</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Mise en situation</vt:lpstr>
      <vt:lpstr>Mise en situation</vt:lpstr>
      <vt:lpstr>Mise en situation</vt:lpstr>
      <vt:lpstr>Problématique</vt:lpstr>
      <vt:lpstr>Présentation des activités</vt:lpstr>
    </vt:vector>
  </TitlesOfParts>
  <Company>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Tapis de course TC290</dc:title>
  <dc:creator>Administrateur</dc:creator>
  <cp:lastModifiedBy>Jules Ferry</cp:lastModifiedBy>
  <cp:revision>25</cp:revision>
  <dcterms:created xsi:type="dcterms:W3CDTF">2013-04-12T14:17:31Z</dcterms:created>
  <dcterms:modified xsi:type="dcterms:W3CDTF">2013-04-19T09:55:21Z</dcterms:modified>
</cp:coreProperties>
</file>